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1095" autoAdjust="0"/>
  </p:normalViewPr>
  <p:slideViewPr>
    <p:cSldViewPr snapToGrid="0">
      <p:cViewPr varScale="1">
        <p:scale>
          <a:sx n="75" d="100"/>
          <a:sy n="75" d="100"/>
        </p:scale>
        <p:origin x="1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F6D775-B5B7-4F84-A7F6-964BA09EB453}" type="datetimeFigureOut">
              <a:rPr lang="en-US" smtClean="0"/>
              <a:t>5/10/2016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629EC1-F2FE-4341-940F-5AF7A9AB6C1E}" type="slidenum">
              <a:rPr lang="en-US" smtClean="0"/>
              <a:t>‹#›</a:t>
            </a:fld>
            <a:endParaRPr lang="en-US"/>
          </a:p>
        </p:txBody>
      </p:sp>
    </p:spTree>
    <p:extLst>
      <p:ext uri="{BB962C8B-B14F-4D97-AF65-F5344CB8AC3E}">
        <p14:creationId xmlns:p14="http://schemas.microsoft.com/office/powerpoint/2010/main" val="3156484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29EC1-F2FE-4341-940F-5AF7A9AB6C1E}" type="slidenum">
              <a:rPr lang="en-US" smtClean="0"/>
              <a:t>1</a:t>
            </a:fld>
            <a:endParaRPr lang="en-US"/>
          </a:p>
        </p:txBody>
      </p:sp>
    </p:spTree>
    <p:extLst>
      <p:ext uri="{BB962C8B-B14F-4D97-AF65-F5344CB8AC3E}">
        <p14:creationId xmlns:p14="http://schemas.microsoft.com/office/powerpoint/2010/main" val="90773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Great</a:t>
            </a:r>
            <a:r>
              <a:rPr lang="en-US" baseline="0" dirty="0" smtClean="0">
                <a:latin typeface="Times New Roman" panose="02020603050405020304" pitchFamily="18" charset="0"/>
                <a:cs typeface="Times New Roman" panose="02020603050405020304" pitchFamily="18" charset="0"/>
              </a:rPr>
              <a:t> players in all sports are always compared to other great players. Ronaldo shows in this quote that he doesn’t have to prove anything, and that he has already shown that he is great.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F629EC1-F2FE-4341-940F-5AF7A9AB6C1E}" type="slidenum">
              <a:rPr lang="en-US" smtClean="0"/>
              <a:t>2</a:t>
            </a:fld>
            <a:endParaRPr lang="en-US"/>
          </a:p>
        </p:txBody>
      </p:sp>
    </p:spTree>
    <p:extLst>
      <p:ext uri="{BB962C8B-B14F-4D97-AF65-F5344CB8AC3E}">
        <p14:creationId xmlns:p14="http://schemas.microsoft.com/office/powerpoint/2010/main" val="395241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He completed this record in the</a:t>
            </a:r>
            <a:r>
              <a:rPr lang="en-US" baseline="0" dirty="0" smtClean="0">
                <a:latin typeface="Times New Roman" panose="02020603050405020304" pitchFamily="18" charset="0"/>
                <a:cs typeface="Times New Roman" panose="02020603050405020304" pitchFamily="18" charset="0"/>
              </a:rPr>
              <a:t> 2014 season.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F629EC1-F2FE-4341-940F-5AF7A9AB6C1E}" type="slidenum">
              <a:rPr lang="en-US" smtClean="0"/>
              <a:t>3</a:t>
            </a:fld>
            <a:endParaRPr lang="en-US"/>
          </a:p>
        </p:txBody>
      </p:sp>
    </p:spTree>
    <p:extLst>
      <p:ext uri="{BB962C8B-B14F-4D97-AF65-F5344CB8AC3E}">
        <p14:creationId xmlns:p14="http://schemas.microsoft.com/office/powerpoint/2010/main" val="15193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Real</a:t>
            </a:r>
            <a:r>
              <a:rPr lang="en-US" baseline="0" dirty="0" smtClean="0">
                <a:latin typeface="Times New Roman" panose="02020603050405020304" pitchFamily="18" charset="0"/>
                <a:cs typeface="Times New Roman" panose="02020603050405020304" pitchFamily="18" charset="0"/>
              </a:rPr>
              <a:t> Madrid won the UEFA Champions League in 2014. Ronaldo scored 17 goals in the Champions League that year.</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F629EC1-F2FE-4341-940F-5AF7A9AB6C1E}" type="slidenum">
              <a:rPr lang="en-US" smtClean="0"/>
              <a:t>4</a:t>
            </a:fld>
            <a:endParaRPr lang="en-US"/>
          </a:p>
        </p:txBody>
      </p:sp>
    </p:spTree>
    <p:extLst>
      <p:ext uri="{BB962C8B-B14F-4D97-AF65-F5344CB8AC3E}">
        <p14:creationId xmlns:p14="http://schemas.microsoft.com/office/powerpoint/2010/main" val="212009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The </a:t>
            </a:r>
            <a:r>
              <a:rPr lang="en-US" dirty="0" err="1" smtClean="0">
                <a:latin typeface="Times New Roman" panose="02020603050405020304" pitchFamily="18" charset="0"/>
                <a:cs typeface="Times New Roman" panose="02020603050405020304" pitchFamily="18" charset="0"/>
              </a:rPr>
              <a:t>Ballon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d’or</a:t>
            </a:r>
            <a:r>
              <a:rPr lang="en-US" dirty="0" smtClean="0">
                <a:latin typeface="Times New Roman" panose="02020603050405020304" pitchFamily="18" charset="0"/>
                <a:cs typeface="Times New Roman" panose="02020603050405020304" pitchFamily="18" charset="0"/>
              </a:rPr>
              <a:t> is the FIFA </a:t>
            </a:r>
            <a:r>
              <a:rPr lang="en-US" baseline="0" dirty="0" smtClean="0">
                <a:latin typeface="Times New Roman" panose="02020603050405020304" pitchFamily="18" charset="0"/>
                <a:cs typeface="Times New Roman" panose="02020603050405020304" pitchFamily="18" charset="0"/>
              </a:rPr>
              <a:t>MVP, rewarded to the player who did the best in all competitions over the past calendar year. He was the first player to win the award for two different teams. He won it with Manchester United in 2008 and then with Real Madrid in 2013 and 2014.</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F629EC1-F2FE-4341-940F-5AF7A9AB6C1E}" type="slidenum">
              <a:rPr lang="en-US" smtClean="0"/>
              <a:t>5</a:t>
            </a:fld>
            <a:endParaRPr lang="en-US"/>
          </a:p>
        </p:txBody>
      </p:sp>
    </p:spTree>
    <p:extLst>
      <p:ext uri="{BB962C8B-B14F-4D97-AF65-F5344CB8AC3E}">
        <p14:creationId xmlns:p14="http://schemas.microsoft.com/office/powerpoint/2010/main" val="2102513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20 total</a:t>
            </a:r>
            <a:r>
              <a:rPr lang="en-US" baseline="0" dirty="0" smtClean="0"/>
              <a:t> teams in La </a:t>
            </a:r>
            <a:r>
              <a:rPr lang="en-US" baseline="0" dirty="0" err="1" smtClean="0"/>
              <a:t>Liga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F629EC1-F2FE-4341-940F-5AF7A9AB6C1E}" type="slidenum">
              <a:rPr lang="en-US" smtClean="0"/>
              <a:t>6</a:t>
            </a:fld>
            <a:endParaRPr lang="en-US"/>
          </a:p>
        </p:txBody>
      </p:sp>
    </p:spTree>
    <p:extLst>
      <p:ext uri="{BB962C8B-B14F-4D97-AF65-F5344CB8AC3E}">
        <p14:creationId xmlns:p14="http://schemas.microsoft.com/office/powerpoint/2010/main" val="753409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Shares nine</a:t>
            </a:r>
            <a:r>
              <a:rPr lang="en-US" baseline="0" dirty="0" smtClean="0">
                <a:latin typeface="Times New Roman" panose="02020603050405020304" pitchFamily="18" charset="0"/>
                <a:cs typeface="Times New Roman" panose="02020603050405020304" pitchFamily="18" charset="0"/>
              </a:rPr>
              <a:t> other world wide records with Lionel Messi.</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F629EC1-F2FE-4341-940F-5AF7A9AB6C1E}" type="slidenum">
              <a:rPr lang="en-US" smtClean="0"/>
              <a:t>7</a:t>
            </a:fld>
            <a:endParaRPr lang="en-US"/>
          </a:p>
        </p:txBody>
      </p:sp>
    </p:spTree>
    <p:extLst>
      <p:ext uri="{BB962C8B-B14F-4D97-AF65-F5344CB8AC3E}">
        <p14:creationId xmlns:p14="http://schemas.microsoft.com/office/powerpoint/2010/main" val="125058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21B922-C280-41BC-A6E3-0882E0BADE15}"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E44DA-B129-435F-BBB6-DD3BA24C76B2}" type="slidenum">
              <a:rPr lang="en-US" smtClean="0"/>
              <a:t>‹#›</a:t>
            </a:fld>
            <a:endParaRPr lang="en-US"/>
          </a:p>
        </p:txBody>
      </p:sp>
    </p:spTree>
    <p:extLst>
      <p:ext uri="{BB962C8B-B14F-4D97-AF65-F5344CB8AC3E}">
        <p14:creationId xmlns:p14="http://schemas.microsoft.com/office/powerpoint/2010/main" val="347264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1B922-C280-41BC-A6E3-0882E0BADE15}"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E44DA-B129-435F-BBB6-DD3BA24C76B2}" type="slidenum">
              <a:rPr lang="en-US" smtClean="0"/>
              <a:t>‹#›</a:t>
            </a:fld>
            <a:endParaRPr lang="en-US"/>
          </a:p>
        </p:txBody>
      </p:sp>
    </p:spTree>
    <p:extLst>
      <p:ext uri="{BB962C8B-B14F-4D97-AF65-F5344CB8AC3E}">
        <p14:creationId xmlns:p14="http://schemas.microsoft.com/office/powerpoint/2010/main" val="255354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1B922-C280-41BC-A6E3-0882E0BADE15}"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E44DA-B129-435F-BBB6-DD3BA24C76B2}" type="slidenum">
              <a:rPr lang="en-US" smtClean="0"/>
              <a:t>‹#›</a:t>
            </a:fld>
            <a:endParaRPr lang="en-US"/>
          </a:p>
        </p:txBody>
      </p:sp>
    </p:spTree>
    <p:extLst>
      <p:ext uri="{BB962C8B-B14F-4D97-AF65-F5344CB8AC3E}">
        <p14:creationId xmlns:p14="http://schemas.microsoft.com/office/powerpoint/2010/main" val="283895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1D21B922-C280-41BC-A6E3-0882E0BADE15}"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E44DA-B129-435F-BBB6-DD3BA24C76B2}" type="slidenum">
              <a:rPr lang="en-US" smtClean="0"/>
              <a:t>‹#›</a:t>
            </a:fld>
            <a:endParaRPr lang="en-US"/>
          </a:p>
        </p:txBody>
      </p:sp>
    </p:spTree>
    <p:extLst>
      <p:ext uri="{BB962C8B-B14F-4D97-AF65-F5344CB8AC3E}">
        <p14:creationId xmlns:p14="http://schemas.microsoft.com/office/powerpoint/2010/main" val="3377965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1D21B922-C280-41BC-A6E3-0882E0BADE15}"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E44DA-B129-435F-BBB6-DD3BA24C76B2}" type="slidenum">
              <a:rPr lang="en-US" smtClean="0"/>
              <a:t>‹#›</a:t>
            </a:fld>
            <a:endParaRPr lang="en-US"/>
          </a:p>
        </p:txBody>
      </p:sp>
    </p:spTree>
    <p:extLst>
      <p:ext uri="{BB962C8B-B14F-4D97-AF65-F5344CB8AC3E}">
        <p14:creationId xmlns:p14="http://schemas.microsoft.com/office/powerpoint/2010/main" val="126585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1B922-C280-41BC-A6E3-0882E0BADE15}"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E44DA-B129-435F-BBB6-DD3BA24C76B2}" type="slidenum">
              <a:rPr lang="en-US" smtClean="0"/>
              <a:t>‹#›</a:t>
            </a:fld>
            <a:endParaRPr lang="en-US"/>
          </a:p>
        </p:txBody>
      </p:sp>
    </p:spTree>
    <p:extLst>
      <p:ext uri="{BB962C8B-B14F-4D97-AF65-F5344CB8AC3E}">
        <p14:creationId xmlns:p14="http://schemas.microsoft.com/office/powerpoint/2010/main" val="1837542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1B922-C280-41BC-A6E3-0882E0BADE15}"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E44DA-B129-435F-BBB6-DD3BA24C76B2}" type="slidenum">
              <a:rPr lang="en-US" smtClean="0"/>
              <a:t>‹#›</a:t>
            </a:fld>
            <a:endParaRPr lang="en-US"/>
          </a:p>
        </p:txBody>
      </p:sp>
    </p:spTree>
    <p:extLst>
      <p:ext uri="{BB962C8B-B14F-4D97-AF65-F5344CB8AC3E}">
        <p14:creationId xmlns:p14="http://schemas.microsoft.com/office/powerpoint/2010/main" val="461625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21B922-C280-41BC-A6E3-0882E0BADE15}"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E44DA-B129-435F-BBB6-DD3BA24C76B2}" type="slidenum">
              <a:rPr lang="en-US" smtClean="0"/>
              <a:t>‹#›</a:t>
            </a:fld>
            <a:endParaRPr lang="en-US"/>
          </a:p>
        </p:txBody>
      </p:sp>
    </p:spTree>
    <p:extLst>
      <p:ext uri="{BB962C8B-B14F-4D97-AF65-F5344CB8AC3E}">
        <p14:creationId xmlns:p14="http://schemas.microsoft.com/office/powerpoint/2010/main" val="104940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21B922-C280-41BC-A6E3-0882E0BADE15}"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E44DA-B129-435F-BBB6-DD3BA24C76B2}" type="slidenum">
              <a:rPr lang="en-US" smtClean="0"/>
              <a:t>‹#›</a:t>
            </a:fld>
            <a:endParaRPr lang="en-US"/>
          </a:p>
        </p:txBody>
      </p:sp>
    </p:spTree>
    <p:extLst>
      <p:ext uri="{BB962C8B-B14F-4D97-AF65-F5344CB8AC3E}">
        <p14:creationId xmlns:p14="http://schemas.microsoft.com/office/powerpoint/2010/main" val="206082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21B922-C280-41BC-A6E3-0882E0BADE15}"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E44DA-B129-435F-BBB6-DD3BA24C76B2}" type="slidenum">
              <a:rPr lang="en-US" smtClean="0"/>
              <a:t>‹#›</a:t>
            </a:fld>
            <a:endParaRPr lang="en-US"/>
          </a:p>
        </p:txBody>
      </p:sp>
    </p:spTree>
    <p:extLst>
      <p:ext uri="{BB962C8B-B14F-4D97-AF65-F5344CB8AC3E}">
        <p14:creationId xmlns:p14="http://schemas.microsoft.com/office/powerpoint/2010/main" val="252690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1B922-C280-41BC-A6E3-0882E0BADE15}"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E44DA-B129-435F-BBB6-DD3BA24C76B2}" type="slidenum">
              <a:rPr lang="en-US" smtClean="0"/>
              <a:t>‹#›</a:t>
            </a:fld>
            <a:endParaRPr lang="en-US"/>
          </a:p>
        </p:txBody>
      </p:sp>
    </p:spTree>
    <p:extLst>
      <p:ext uri="{BB962C8B-B14F-4D97-AF65-F5344CB8AC3E}">
        <p14:creationId xmlns:p14="http://schemas.microsoft.com/office/powerpoint/2010/main" val="2190370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21B922-C280-41BC-A6E3-0882E0BADE15}"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E44DA-B129-435F-BBB6-DD3BA24C76B2}" type="slidenum">
              <a:rPr lang="en-US" smtClean="0"/>
              <a:t>‹#›</a:t>
            </a:fld>
            <a:endParaRPr lang="en-US"/>
          </a:p>
        </p:txBody>
      </p:sp>
    </p:spTree>
    <p:extLst>
      <p:ext uri="{BB962C8B-B14F-4D97-AF65-F5344CB8AC3E}">
        <p14:creationId xmlns:p14="http://schemas.microsoft.com/office/powerpoint/2010/main" val="65555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21B922-C280-41BC-A6E3-0882E0BADE15}" type="datetimeFigureOut">
              <a:rPr lang="en-US" smtClean="0"/>
              <a:t>5/10/2016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FE44DA-B129-435F-BBB6-DD3BA24C76B2}" type="slidenum">
              <a:rPr lang="en-US" smtClean="0"/>
              <a:t>‹#›</a:t>
            </a:fld>
            <a:endParaRPr lang="en-US"/>
          </a:p>
        </p:txBody>
      </p:sp>
    </p:spTree>
    <p:extLst>
      <p:ext uri="{BB962C8B-B14F-4D97-AF65-F5344CB8AC3E}">
        <p14:creationId xmlns:p14="http://schemas.microsoft.com/office/powerpoint/2010/main" val="284887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21B922-C280-41BC-A6E3-0882E0BADE15}" type="datetimeFigureOut">
              <a:rPr lang="en-US" smtClean="0"/>
              <a:t>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FE44DA-B129-435F-BBB6-DD3BA24C76B2}" type="slidenum">
              <a:rPr lang="en-US" smtClean="0"/>
              <a:t>‹#›</a:t>
            </a:fld>
            <a:endParaRPr lang="en-US"/>
          </a:p>
        </p:txBody>
      </p:sp>
    </p:spTree>
    <p:extLst>
      <p:ext uri="{BB962C8B-B14F-4D97-AF65-F5344CB8AC3E}">
        <p14:creationId xmlns:p14="http://schemas.microsoft.com/office/powerpoint/2010/main" val="81830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1B922-C280-41BC-A6E3-0882E0BADE15}" type="datetimeFigureOut">
              <a:rPr lang="en-US" smtClean="0"/>
              <a:t>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FE44DA-B129-435F-BBB6-DD3BA24C76B2}" type="slidenum">
              <a:rPr lang="en-US" smtClean="0"/>
              <a:t>‹#›</a:t>
            </a:fld>
            <a:endParaRPr lang="en-US"/>
          </a:p>
        </p:txBody>
      </p:sp>
    </p:spTree>
    <p:extLst>
      <p:ext uri="{BB962C8B-B14F-4D97-AF65-F5344CB8AC3E}">
        <p14:creationId xmlns:p14="http://schemas.microsoft.com/office/powerpoint/2010/main" val="192239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1B922-C280-41BC-A6E3-0882E0BADE15}"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E44DA-B129-435F-BBB6-DD3BA24C76B2}" type="slidenum">
              <a:rPr lang="en-US" smtClean="0"/>
              <a:t>‹#›</a:t>
            </a:fld>
            <a:endParaRPr lang="en-US"/>
          </a:p>
        </p:txBody>
      </p:sp>
    </p:spTree>
    <p:extLst>
      <p:ext uri="{BB962C8B-B14F-4D97-AF65-F5344CB8AC3E}">
        <p14:creationId xmlns:p14="http://schemas.microsoft.com/office/powerpoint/2010/main" val="90919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1D21B922-C280-41BC-A6E3-0882E0BADE15}" type="datetimeFigureOut">
              <a:rPr lang="en-US" smtClean="0"/>
              <a:t>5/10/2016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F9FE44DA-B129-435F-BBB6-DD3BA24C76B2}" type="slidenum">
              <a:rPr lang="en-US" smtClean="0"/>
              <a:t>‹#›</a:t>
            </a:fld>
            <a:endParaRPr lang="en-US"/>
          </a:p>
        </p:txBody>
      </p:sp>
    </p:spTree>
    <p:extLst>
      <p:ext uri="{BB962C8B-B14F-4D97-AF65-F5344CB8AC3E}">
        <p14:creationId xmlns:p14="http://schemas.microsoft.com/office/powerpoint/2010/main" val="16171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1D21B922-C280-41BC-A6E3-0882E0BADE15}" type="datetimeFigureOut">
              <a:rPr lang="en-US" smtClean="0"/>
              <a:t>5/10/2016</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9FE44DA-B129-435F-BBB6-DD3BA24C76B2}" type="slidenum">
              <a:rPr lang="en-US" smtClean="0"/>
              <a:t>‹#›</a:t>
            </a:fld>
            <a:endParaRPr lang="en-US"/>
          </a:p>
        </p:txBody>
      </p:sp>
    </p:spTree>
    <p:extLst>
      <p:ext uri="{BB962C8B-B14F-4D97-AF65-F5344CB8AC3E}">
        <p14:creationId xmlns:p14="http://schemas.microsoft.com/office/powerpoint/2010/main" val="5378963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4300" y="-1165523"/>
            <a:ext cx="9144000" cy="2387600"/>
          </a:xfrm>
        </p:spPr>
        <p:txBody>
          <a:bodyPr>
            <a:normAutofit/>
          </a:bodyPr>
          <a:lstStyle/>
          <a:p>
            <a:r>
              <a:rPr lang="en-US" sz="4400" dirty="0" smtClean="0">
                <a:latin typeface="Times New Roman" panose="02020603050405020304" pitchFamily="18" charset="0"/>
                <a:cs typeface="Times New Roman" panose="02020603050405020304" pitchFamily="18" charset="0"/>
              </a:rPr>
              <a:t>Cristiano Ronaldo</a:t>
            </a:r>
            <a:endParaRPr lang="en-US" sz="4400" dirty="0">
              <a:latin typeface="Times New Roman" panose="02020603050405020304" pitchFamily="18" charset="0"/>
              <a:cs typeface="Times New Roman" panose="02020603050405020304" pitchFamily="18" charset="0"/>
            </a:endParaRPr>
          </a:p>
        </p:txBody>
      </p:sp>
      <p:pic>
        <p:nvPicPr>
          <p:cNvPr id="1042" name="Picture 18" descr="http://www3.pictures.zimbio.com/gi/Real+Madrid+v+Sevilla+La+Liga+KgPRCbSMw2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663" y="1222077"/>
            <a:ext cx="3503273" cy="513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274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4229"/>
          <a:stretch/>
        </p:blipFill>
        <p:spPr>
          <a:xfrm>
            <a:off x="7407074" y="686869"/>
            <a:ext cx="4392690" cy="4784655"/>
          </a:xfrm>
          <a:prstGeom prst="rect">
            <a:avLst/>
          </a:prstGeom>
        </p:spPr>
      </p:pic>
      <p:sp>
        <p:nvSpPr>
          <p:cNvPr id="4" name="TextBox 3"/>
          <p:cNvSpPr txBox="1"/>
          <p:nvPr/>
        </p:nvSpPr>
        <p:spPr>
          <a:xfrm>
            <a:off x="0" y="25150"/>
            <a:ext cx="8547100" cy="132343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“I don’t have to show anything to anyone. There’s nothing to prove.”</a:t>
            </a:r>
            <a:endParaRPr lang="en-US" sz="4000" dirty="0">
              <a:latin typeface="Times New Roman" panose="02020603050405020304" pitchFamily="18" charset="0"/>
              <a:cs typeface="Times New Roman" panose="02020603050405020304" pitchFamily="18" charset="0"/>
            </a:endParaRPr>
          </a:p>
        </p:txBody>
      </p:sp>
      <p:pic>
        <p:nvPicPr>
          <p:cNvPr id="2050" name="Picture 2" descr="http://thepeoplesperson.com/wp-content/uploads/2012/09/ronald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960" y="1871809"/>
            <a:ext cx="6411990" cy="48133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37783" y="1348589"/>
            <a:ext cx="2924198"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-Cristiano Ronaldo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89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4200" y="990600"/>
            <a:ext cx="3860800" cy="4708981"/>
          </a:xfrm>
          <a:prstGeom prst="rect">
            <a:avLst/>
          </a:prstGeom>
          <a:noFill/>
        </p:spPr>
        <p:txBody>
          <a:bodyPr wrap="square" rtlCol="0">
            <a:spAutoFit/>
          </a:bodyPr>
          <a:lstStyle/>
          <a:p>
            <a:r>
              <a:rPr lang="en-US" sz="6000" dirty="0" smtClean="0">
                <a:latin typeface="Times New Roman" panose="02020603050405020304" pitchFamily="18" charset="0"/>
                <a:cs typeface="Times New Roman" panose="02020603050405020304" pitchFamily="18" charset="0"/>
              </a:rPr>
              <a:t>First player to score in every minute of a game</a:t>
            </a:r>
            <a:endParaRPr lang="en-US" sz="6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0280" r="17716"/>
          <a:stretch/>
        </p:blipFill>
        <p:spPr>
          <a:xfrm>
            <a:off x="6466232" y="415224"/>
            <a:ext cx="4417668" cy="5859732"/>
          </a:xfrm>
          <a:prstGeom prst="rect">
            <a:avLst/>
          </a:prstGeom>
        </p:spPr>
      </p:pic>
    </p:spTree>
    <p:extLst>
      <p:ext uri="{BB962C8B-B14F-4D97-AF65-F5344CB8AC3E}">
        <p14:creationId xmlns:p14="http://schemas.microsoft.com/office/powerpoint/2010/main" val="3434582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600" y="419100"/>
            <a:ext cx="11214100" cy="1446550"/>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Most goals scored in Champions League history at 88 goals.</a:t>
            </a:r>
            <a:endParaRPr lang="en-US" sz="4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414" y="1206500"/>
            <a:ext cx="3828143" cy="5359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12" y="2727325"/>
            <a:ext cx="4217988" cy="28068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3644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025" y="241300"/>
            <a:ext cx="3803650" cy="3970318"/>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He won the </a:t>
            </a:r>
            <a:r>
              <a:rPr lang="en-US" sz="3600" dirty="0" err="1" smtClean="0">
                <a:latin typeface="Times New Roman" panose="02020603050405020304" pitchFamily="18" charset="0"/>
                <a:cs typeface="Times New Roman" panose="02020603050405020304" pitchFamily="18" charset="0"/>
              </a:rPr>
              <a:t>Ballon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d’or</a:t>
            </a:r>
            <a:r>
              <a:rPr lang="en-US" sz="3600" dirty="0" smtClean="0">
                <a:latin typeface="Times New Roman" panose="02020603050405020304" pitchFamily="18" charset="0"/>
                <a:cs typeface="Times New Roman" panose="02020603050405020304" pitchFamily="18" charset="0"/>
              </a:rPr>
              <a:t> in 2008, 2013, and 2014, becoming the fifth player to win three or more in his career</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3579018"/>
            <a:ext cx="5829300" cy="3278982"/>
          </a:xfrm>
          <a:prstGeom prst="rect">
            <a:avLst/>
          </a:prstGeom>
        </p:spPr>
      </p:pic>
      <p:pic>
        <p:nvPicPr>
          <p:cNvPr id="6" name="Cristiano Ronaldo ● Amazing Skills Show ● 2013-2014 --H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130675" y="1407209"/>
            <a:ext cx="7721988" cy="43436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3458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575" y="317500"/>
            <a:ext cx="7429500" cy="1200329"/>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First player to score against every team in La </a:t>
            </a:r>
            <a:r>
              <a:rPr lang="en-US" sz="3600" dirty="0" err="1" smtClean="0">
                <a:latin typeface="Times New Roman" panose="02020603050405020304" pitchFamily="18" charset="0"/>
                <a:cs typeface="Times New Roman" panose="02020603050405020304" pitchFamily="18" charset="0"/>
              </a:rPr>
              <a:t>Liga</a:t>
            </a:r>
            <a:r>
              <a:rPr lang="en-US" sz="3600" dirty="0" smtClean="0">
                <a:latin typeface="Times New Roman" panose="02020603050405020304" pitchFamily="18" charset="0"/>
                <a:cs typeface="Times New Roman" panose="02020603050405020304" pitchFamily="18" charset="0"/>
              </a:rPr>
              <a:t> in a single season</a:t>
            </a:r>
            <a:endParaRPr lang="en-US" sz="3600" dirty="0">
              <a:latin typeface="Times New Roman" panose="02020603050405020304" pitchFamily="18" charset="0"/>
              <a:cs typeface="Times New Roman" panose="02020603050405020304" pitchFamily="18" charset="0"/>
            </a:endParaRPr>
          </a:p>
        </p:txBody>
      </p:sp>
      <p:sp>
        <p:nvSpPr>
          <p:cNvPr id="4" name="AutoShape 2" descr="data:image/jpeg;base64,/9j/4AAQSkZJRgABAQAAAQABAAD/2wCEAAkGBxQTEhUUEhIUFRQUFRQVFBQUFBQUFBQUFRQWFhQUFBQYHCggGBolHBQUITEhJSkrLjAuFx8zODMsNygtLisBCgoKDg0OGxAQGywkICQsLCwsLCwsLCwsLCwsLCwsLCwsLCwsLCwsLCwsLCwsLCwsLCwsLCwsLCwsLCwsLCwsLP/AABEIAMgA/AMBIgACEQEDEQH/xAAbAAABBQEBAAAAAAAAAAAAAAAEAAECAwUGB//EAEAQAAEDAgMFBQUFBQgDAAAAAAEAAhEDIQQSMQUTQVFhInGBkfAGFDJCoVKxwdHhI2JygvEHFRYzQ5KisiRz4v/EABkBAAMBAQEAAAAAAAAAAAAAAAABAwIEBf/EACsRAAICAgEDBAIABwEAAAAAAAABAhEDIRIEEzEUIkFRYXEygZGxwdHhBf/aAAwDAQACEQMRAD8A4Su2Cospqw3KJpsCg3Z2KKQKMOq/diTZaciFbg2iboUbMOTRj1cIWqhzV0eMAIWLiWBE4Ubx5L8ghaoEIgBM5qxZSWKMtoFcVBXPpqshaTOdwcfIytYVWpNKZkuTSoylKQiUq2hSc9waxpc46NaCSeNgNVRK3cFihhcK6sI39bOym4E5qdIdh7m3gPJzDScpde8IYJEMbsVlAf8Ak4ljHHSnTaazx/7LtDT0krPqYRjj+wqbwGIa5pZUM6AC4cdRAMmDZZVeq55Lnkkk6kyfUKOeNCivya0GhIqdSoXgPMS6Q6OLmxJ8Q5p6mSoBMVB+DFlqbMbNQd4WdhhZa+xWS/xUPk9J6xHpWydAtGrVWbs6mQ1EVGGIWYnMyFcrjtrjtFdhWpwFx+2D2iqojIzDos2s660ybLMq6lNIywclWB6iWpEIEJ1VRzqOVSDVlgBUxxRDHFCZuCLoCyoXImqrBXhVvpKiLpomwp+KKgKZcqDSK08G2BK0o26MSlSsDfhVW6iVp1KgJSrAQlKCNQytGM5qrNKUTUCjTU0qOlzUkBPpQoj19OHj6grQqtQzqS1ZLtNq0NRY0g5jHIetVVKctUQgk0SR2Eoiq0tdJNLtsEwMpMPbe2pa7wdzQKtwr8r2ONgHNJ7pvbiImyGtAtMrr4Ak9gDLFrhEYDZTXDtZuViBlvEmQZutEtb8pBB0OafAXjyUmkfko8mdaxxuyhuzS2k9mrmnfMMfExoIqt7w3K/uYeMLOYLrq8Lij2SDGUggixBBkEdVc/2YbXJrUXtogkNcxzSKe/cQGtpuBgNe5zREdkuESCAKRd6JShxd/Bg0RZbmwWXlZdTDupkte0tcJBB6EgwRYiQbiQVubCYp/Z1Zn7FR3GDxIyiVY/GN5rHJsh3lEUccpGviMcDxWTiMEH3PFVSraWMjVbZlb8go2KOsKf8Ahth4FGsxt9FadpgcFhyaKLFy8GefZpnJR/w1T5I122RyVbtsjklzH2GDP9mmRZqxMTsnK6F3ODxWduiyNoN7ZsjkCxHmzWXRlMJUcLZWUxdXF5K6zkGakG6OxDVm4lidmJRYdReJRk2ssnD0yiw4rfMxxsasyDKHdWOiPiULUo3WZM1GNsqyqoooU1SWrKKePJAXT5FIK4BZkjcZ0DPooZ9JaTihzdLaNNRmAkJIp9NUupradkJ42gjZTajqradJhqPqHI1gElxN7coiZ4AGbSu82n/Z5iKeHdUL2uqDJFFgmZID+3Nom1rxwmxP9i2zwRiK8doFtIOPyty53gd+Zk/wheiY1s8T+P6LaxKRLuuOjzX2e9kHGHYmWt4Ux8bu8/KPr3arsquzqLg0OpNysBa1ujQxwh9Mt0cx3FpkGAdQCLa9QU4kanQRziTyFxdPXdH9V04owhpEcs5Tdsrxuz6b6eUMpyL0w8Z2AiNWkEZTEaHidVg4bZTQS2QyoC1oBa1rTDIh2QQC7IXhwEEuf9kkaz8VBiQItc+f1nzVOLoirBa/ti12Vsr2Egupuc1sjQFrhdrg1w0IOpwjJGYylHwZtYEEgiCCQQdQRYgoV66irsXO3/MO8A+JzYD4AjM0C2mo56QABz2Nwb6Zh7SJ0OoMciLFcMsMoPZ0LIpAZVLtVcUO43QgYRSQ+KcrmGyFxRWJrRXC9gxcmlRTErnO86nYj+wrsRSkoPYJ7K1Krbpt0Qb2ebNfZUE3VTasGFo4WhmuuuKcmczfBAL6TnaKBoxqF1ezsE0qvauzwAqvFqyazfZyjnQVbSup1MLdNTp3UqN2TLoUC6VCqLqdNkoo3F0XNFkFiEaKcITEMQ00Jy5EGUpCeoISo1lawglIKKmMJSfShbGGwoTYnBp8bE50Y2VJ9IKb2QVFxWXGiscl+T0z+yVmXC1XZvixB7PUUqYk/wC76BdRT2ix85TwDoIIJaQ0h1+BDh9eS869gdoPYKtNsQIqwSReMrogcmtXQYzaraQLhTBc0EODfiyU6NWs1o5y2i6DEDM3Ugx0Yn7Tkzr3s09o0A54eTESOHaaRBYZ4aHvHkPi8WVCm8vqOY5mUtAJMkgtzESDEaggiZB4cTHE0+QVPyiQI3awa4hzss8QwOR9HGsfpiAej3NH/Ek/csutgBaRreTrA5eMKT27tgAsXOzW/dH/ANBRlllFlY44tGvitu06DJJDibNAAueg5df6rAxHtO+rIqZd2bhjcrYI0IeQTIk8rHTiqMXQFVxdU7ZOkwItFiL/AF4BZeIwBZ8PabyPxN6yPiClkzzl+isMeOP7NtrWvH7N8n7BEOP8MEh3mCeAQRWfTqxxkcCtig/fnKf82IaTA3hGjXni7k7wPMYjM1PFS0RbogcXVhTxNYtsbESCDYgixBCyMTULtE3vQsethTakpyVm0qhmEZKjx2dvLVnUezzrLbeFzns2+y6NyU0Q5WeTVMP2ls7K0UMYwahC4PEZXL0I1B0zklc0dLS7KGx+OkIfEbQss/OXLbkkTjFsupNmShq1iiGGAhahkqb1Eqty2VuZJUwIVtNNWCimXa0TYVGvQkKNAq9zlq7MVS0Y7sNBUspC1aWHzFWVsEQEULwUYPEwiq2IBCBFGE+VLkx8EytzZKrqU0XSpqquIRs1SR1X9mVIziXaACgOpk1bDxDV2dVx4+f5LlvYDD5ab3T8Za4tm+WnnAIHGS54/lXQV3RJOg5cTyH1VcTpHNl/iIvAFgBwsBGggTzgIcxcn66eXFSc88fXROxnE944x+8Rx6BWsnRTllxkaQIdrpN+WosNIWLtTFTVLRoyG+Iu76kjwW85wpsc8izGueQdZ1gniZMLiMO8kyTJJJJ5k3JXLlZ0JGmX2US5RFwqaroXLkfwTmm2EYjBNcOR5jj3jisxzHsPB0cj6KPpVSVS5pBWca3RWE5xOj9p9jU3spllUb8iHZ7CrFs5LRDXcL2PEyCTyNfY9SmCS6m6BJyVA6w1iLH10RWLqkCdTAF9IEkD6lZtLajmkgtbBBEAQ0zrm43FradFdun4KwVryVYSnndZa/8AdZixWVsmqGmCunZjGxqEkt2OelRbsPCFmq2atWCsehjWjQoPFbVh2qzNWx4kYdR8hZ77OUsJVJMJsY26vJ2rMwjToi90o/D2Cymm6No1eCSlY5QoJKGqUrq4vhMXytqWiLjsZoUiJCqL1bh7lSbOlR0M1sJyZRxw3ZlBFsOWtktNmhgWo7EU0JhkWHSrx8E5x+QB2F9d6k3Z5K2aFEGEeKIATWJMxLI0cbVoFphVU8KXuDRAk6nRo1LndAASegK6PH4YHRUYanGa13Q3+W7nx17LB3E81DJ7E2Vx3NqJoey4mvDCQ3dGkwECS1sOkgWDjDnnqSt+qJdbQTl/F30gLE2AMuJYwAjNTqPB7w5vjo4x3LpxhjB/PQI6a+NsfVqKnS+EBtZxPlPDlP3lRAzSToPqTb7ptyHVXvpOdaIH39T+A9CyvTyhreMyfKPxXU/Byx8mL7VS3C5fmrVAP5Kfacf92QLih2V3PtQ29IHRtMn+Zz3F30DFxe0bGyjKCq2VjJt0XYfFAIfaWMEIGo4jRZmLqEm64ZY7lZqeM6HZWKBC0argVyGzqpDrLpMM4kJwx1KxVRHHOssUFau0NFiZlaT2dGJaLmao0aICk64W26rTNExTAdnAa6SSAczo5EaiTJAA8ZuWzU/BPZ4kKOJZdT2abFVYp3aTqzMJUYlN0FSq1JW3S2UImEqWx1btSqjHqY3dGAVKmYW+dkdFAbIAsl2WN9VF/BkPrJB1ltt2P0TjZI5LXakZ9RH6MEPVlKtBWpi9mQLBU4bZ1lnsuzfqlRNuPEIGtiJK1BswAIR2z7+K08ciazRI0sZCubtCETR2TKB2lgsqbjJIfei3RubKxwKNxeNgLkdnVoROKxZW4zfElOK5GzTxYKjh8SA9t9XHu0HHnZY9GpZX4Mybib6fkubJJyVI6sEVGVs7v2coZsSXGRFF7QI0OZkkfXTryXSOwogXmOXPr1WD7IYVwzVnTkLYZOriDex4CDfqQOmxicbz8+nr1z6Omi+G0c/Vtd10yNZ4Z8pngLXPgsfE1+2AbzqdLyZj6eSoxO26JJFOoxrpLSXENdIc5hAzfvNcJH2TeyTK9Mg/tWEg24fKNCbFUcldEEtWUe0VLMKTv42H+UtI/wCy52rgJ1XQbTxIysAIN3OsZizAPuPksupXU5NFYcvgysTs4ALmsZRhy71mHfVEU6bnn91pdHfGiD/wPiqju0xlJv2qj2+MNZmdPeApSj8opy+Gcfg6faXZ4LZxbRNRwlzm/sqZ+adHPOoHKLnXSJ29k+yuFwwz1D7xVGgIApNPRnzfzGLaBc97SuxMue10sF+z/mE3kOBOWNLgE2MATaGVTS9pbAscn7w7GbGokCazqeYWaWCpJvIa/M0G0QIlY+M9m6Zk0qrxE2fTBJtbNkdLRMCwOs8EFgcfXc5gcS2n/qQMsgZZ0Ekm4E6STwW0/bLGnskxJs4EkfwuiVyvPJNRpv8AK3/g6O3jV06/r/053cGk8tcBmaYNpE8DcX4G4TOKM2vtDfPDoAgRa031hUUWSuqLs5pxDNlGQVPE0+0pYQho0TPriVtGDYovAA7kqNULnRjXKLMU+bro9RD7ObtM6StiAFGnXF1zdas93NSw9ZwEFL1ELH2mdOawyoJ+KhwCyPeXX1UMzk31EBLEzoHPBBVdMAXWQyu4BJtd2iXqIC7bNum8X6qtrRPiskVnJ21nTKPUQDts6OjVaFj7dcCLIZ1dyprBzkpdRBocYNMzaBUqso2jgkUcHZRWVUdEqszaL7Ls/YzYDajDXxGYUv8ATE5RU5vLtQwWuNTN7Xy9mYFlNzKtUZoc1zKX24cDmd+7aw492vdbcw1GuGvqMbVbALM0ltxIOWYMiNQq4YKTsWSbUa+zLxntZlxYoMYytRLGAHDua91B0wd60GGsiOVhbNcCvbW1yzssJD3Q6WgOytJgHKbF7j2WDi7o1yGxmKZRblpsY3XJTaBTZYdpzsohrBMkx5kgHGw9I1XGQXCSXHLBc74XS0/AYBbE9hpLbuc4tvLJSogo3ss2Wx8h/wCzinlDDGactN1MXtIG8q9p3xucXC2WTqlR7zBqeNmtHhZCba2oKIEw5x0YDADeJJAsOAAAB6wUG32jpsOZge5x4ODQAY0zcI6Bck8qurLxxOro7R3s/vHNe1wYwsbmcbuzCRZtrkBp5ap8Zs2jTDTTptqOaZcKpJL28rHKD4eKwtg7eqPzh7tYIA0FjYDlYepVuJxZPFWjKLVmZRknTOoZtpkNydlkWaAAAP4Ros3aW1jBjxJMDz4LnX4uBAuUJiXOqfEbcuHf1U8nURqkZUKdkcT7ROc4gAkdDHjcGfoh34wu4fef0+iXuisGHXNzRVMFfUss94JK2XYVQZhLp9xDUqMl9Ep6RI4LoG4UKylgW8lmWeKNLZz7nPPBRFJy65mAbyVn93N5BY9TFGuJgjDBSGGWhukhTUORCmAe7Je79FobpPukuQUAe7jknGHHJH7pLdo5CoC936JDD9Efu04po5BQBuOikKCO3afdo5BQAKCfcdEdu0+7RyCgIUFLIAJdZo15nkB1P5ozIqtrYdhY0B+VzZzNfDQ5zrtyu4dmLG8DNAF1TFFzf6NwScqZh4zGdrNMmeJlX4D2odTGR4LmcI+JsmSADYieFvwWViMM9roc0h3Bsc9CI+IHhGq1dn+z4s6rM/Yn/sR9w8yqvK4O0dOTjxpmjhNne9EvZWY9pILsuYPGUyGlhALQJMcruEudmaZJpgssYjKA3Kxo/h46BRp0ssBogDSLR3RopFnNEurbWls42jD2zgDUaXC7xfq4cQuZhehbtUvwTCZLGE8y0E+cLmUy0MtKmYmxcK5rQbyTmPQAEMaOvaJPeOS1DSRuRLInLK3oxJ27At0n3SMyJbtY5GQPdpt2jN2myI5BQJukt0jN2myI5BQKKamJV+RNkRYyAqFWNxJS3abdrLSNWxsqcNV6UJ7EUZU4YroUoSAp3afdq5JGwKhTS3atCRCVgQFNPkVgSARY6IbtPkU4Kto0S6bGACTAkwNYHE8B1IRFOTpCZPZ+BzHM4dhus6OOoZ+fTwQe2MI2o4kWcZmxLDJl0iRqdYIB4hy2cVim5BuyA1o04R+8Ous8ViOxGY9nU+rL3MOGOGFPz8kW3J6Bdn7Pcz4i2B8ABzRNiR2QGWtDQEdkVuU8ksp5Lxs2RSm2vBen8le7SyK0NPJPuzyUuSHxKMqfIrtyeSW6PJHJBxZTlSyK8UDyS3DuSXNBxZRkT5Ff7u7kkMO7kjmh8X9A5YlkRJwrkvdXckua+w4y+gXIllRPujuSf3R3JHciHCX0ClibKjPdHJe5uR3Ij4SA8qWVGe5FL3Mo7kQ7cvoX93FS/u1HylPVc3dkdHCIE3ZykNnowX0VdStlEniWNHe97WD6uTU5SaSfkTjFD4bYjn8gOZsPDiUUdgNjs1Gk9QQPO6H9osYcogDILOYfhc3K4ZSOQ1jjlA4rntl1KdGqCyGh0yGxFgYsLXn/AIjVet2MUFxnbfy/B50+pamopeTeqbNymHCD6uOab3Fq1cViG7sZiJDgGcyXH4fL7kFPRef1UOzPjejvxNTVtFIwTVL3RqtlPqubmUpfRUMG1SxtINYWgw43J68Aeg/NXNcG9p1gLgTcngeg6+hhY3FPe/KwySfLrK9f/wA+Kx3lyfy/2cuZ8vbEy62ZzsoBLiYjjPJbuzNkCmJfBefJvQc+/wBG/AYAUxcy46u/Acgilz9X1zyPjHx/crjxcVsXuzeSQot5Jx67k/cvP5FSO6H2U+7HJPBlOSnyAYUxyS3Y5JCUiClyAYNHJOaYSylLL1RYDloTZeiaDKeUWA+UJQOSQukixjeCchOAmJRYECnb3JykeiLAi5RzKaWVKwKE4YOR8fNQDyb/AKeP0Sk/f3QeidDsnb1wVeKAI0+Etd4tIP4KTXEdPC57hHIpnOdwImeRI7k4e2SZmW1QDjarajcrjE8jHrQLL2fs1tMyar3iQQ10Bsj4S6BLok6mOhRb9j1CZD4n5WyBqdBEqtmw38ahjvFumncvX9Xje2cqxNfAdWrGo+i1sw1+d0H5WseL9JcB4rRxFYMaXZZDbkcm/MRzgX8EDs7Bvp8QQTckZjY6adUcXEg8OtvCV5/UT7k7OiCopobVY5zm5A1zTIGYw+mYy1GkgyNQRwNuIT1dogaMHnPfePwQOE2Jl0ebOJbIEsnUDpwjSB0CsxGzM3zEd0fcou+VqjCxybpydA+IruqugXJ0E8es/etTZ+BFMWOZx+J3E9ByAQWD2a6m4vDgSQRJmRe8COiN3jwfh8j+Ea6Lu6vqu8kl4M4sfAMcP6Ja9e4fVAiu4GHMIEx3erJhjwNQ4DS7bd/1+q4eDLWHceSaO7p6CGZi2n5/OxVzanGZ0g/n5lJxCy4/lfh61UY71DP6EW/TTySDtZnx7gIQFE0pUA78tdUjVsPy59Eh0yboACZvd4eX5qs4kTYj9O7x+iXvE6Ea+jMp0Itmf15JgfXRQDjNhfjA69/qSlvDwjy/FLQ9lk+p9dEw9fem3p/VMah584jl3I0GyTXT9AmLgSBIk6AkSfBJtQ8ks0G49cj0uU0kGyQAI09dyiG/X1KaRwHSYv6uU28PD848NEUgpk8k/wBZSa0nSfCFW0/pATknhPgAikPYOwcI9eKkAmSSs1RJ3WTy/FMY1lJJKwolPUp9OfrROkiwItGvrRWHr4/1TJIsB59QITT01SSSsBj5QplvFMkmmAzgON/BM5oOrQdfGeadJAUVPwrD8oVTsANQSE6SakxcUU1cM5vwuJlVOL+LiPxSSW4zb0zEopFXvDh8x85Cg+pOplJJWSRCyCtoFoNwSE6SbGg5lJpuM3g4q1mGA0Lv9yZJc7s6EkSFCNHO4wJCfIdMzr92gSSWW2OkNu3cHn6JqtJ/2hroRqmSQgaI06dS/aapOY+LObPcf6JJIsEhND9CWx3Qrh0I8k6SB0f/2Q=="/>
          <p:cNvSpPr>
            <a:spLocks noChangeAspect="1" noChangeArrowheads="1"/>
          </p:cNvSpPr>
          <p:nvPr/>
        </p:nvSpPr>
        <p:spPr bwMode="auto">
          <a:xfrm>
            <a:off x="155575" y="-668467"/>
            <a:ext cx="3921125" cy="31052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ronaldo7.net/gallery/game/31_03_2012/ronaldo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071826"/>
            <a:ext cx="6522755" cy="41798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orzafutbol.com/wp-content/uploads/2011/08/Primera-La-Liga-clubs-logos-fixtures-El-classico-2011-201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0780" y="917664"/>
            <a:ext cx="4456043"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262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2737" y="1570334"/>
            <a:ext cx="3975100" cy="3416320"/>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First </a:t>
            </a:r>
            <a:r>
              <a:rPr lang="en-US" sz="3600" dirty="0" smtClean="0">
                <a:latin typeface="Times New Roman" panose="02020603050405020304" pitchFamily="18" charset="0"/>
                <a:cs typeface="Times New Roman" panose="02020603050405020304" pitchFamily="18" charset="0"/>
              </a:rPr>
              <a:t>player </a:t>
            </a:r>
            <a:r>
              <a:rPr lang="en-US" sz="3600" dirty="0">
                <a:latin typeface="Times New Roman" panose="02020603050405020304" pitchFamily="18" charset="0"/>
                <a:cs typeface="Times New Roman" panose="02020603050405020304" pitchFamily="18" charset="0"/>
              </a:rPr>
              <a:t>to score more than 25 goals in five </a:t>
            </a:r>
            <a:r>
              <a:rPr lang="en-US" sz="3600" dirty="0" smtClean="0">
                <a:latin typeface="Times New Roman" panose="02020603050405020304" pitchFamily="18" charset="0"/>
                <a:cs typeface="Times New Roman" panose="02020603050405020304" pitchFamily="18" charset="0"/>
              </a:rPr>
              <a:t>straight </a:t>
            </a:r>
            <a:r>
              <a:rPr lang="en-US" sz="3600" dirty="0">
                <a:latin typeface="Times New Roman" panose="02020603050405020304" pitchFamily="18" charset="0"/>
                <a:cs typeface="Times New Roman" panose="02020603050405020304" pitchFamily="18" charset="0"/>
              </a:rPr>
              <a:t>La </a:t>
            </a:r>
            <a:r>
              <a:rPr lang="en-US" sz="3600" dirty="0" err="1">
                <a:latin typeface="Times New Roman" panose="02020603050405020304" pitchFamily="18" charset="0"/>
                <a:cs typeface="Times New Roman" panose="02020603050405020304" pitchFamily="18" charset="0"/>
              </a:rPr>
              <a:t>Liga</a:t>
            </a:r>
            <a:r>
              <a:rPr lang="en-US" sz="3600" dirty="0">
                <a:latin typeface="Times New Roman" panose="02020603050405020304" pitchFamily="18" charset="0"/>
                <a:cs typeface="Times New Roman" panose="02020603050405020304" pitchFamily="18" charset="0"/>
              </a:rPr>
              <a:t> seasons (shared with Lionel Messi)</a:t>
            </a:r>
          </a:p>
        </p:txBody>
      </p:sp>
      <p:pic>
        <p:nvPicPr>
          <p:cNvPr id="2050" name="Picture 2" descr="http://images.performgroup.com/di/library/goal_uk/79/ca/real-madrids-cristiano-ronaldo_12ngi565lm18i1hirifut9qekw.jpg?t=-1188305683&amp;w=620&amp;h=430"/>
          <p:cNvPicPr>
            <a:picLocks noChangeAspect="1" noChangeArrowheads="1"/>
          </p:cNvPicPr>
          <p:nvPr/>
        </p:nvPicPr>
        <p:blipFill rotWithShape="1">
          <a:blip r:embed="rId3">
            <a:extLst>
              <a:ext uri="{28A0092B-C50C-407E-A947-70E740481C1C}">
                <a14:useLocalDpi xmlns:a14="http://schemas.microsoft.com/office/drawing/2010/main" val="0"/>
              </a:ext>
            </a:extLst>
          </a:blip>
          <a:srcRect l="26095" r="15644"/>
          <a:stretch/>
        </p:blipFill>
        <p:spPr bwMode="auto">
          <a:xfrm>
            <a:off x="196611" y="1277834"/>
            <a:ext cx="3702289" cy="4407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https://rmohiddin.files.wordpress.com/2015/05/lionelmessirealsociedaddefutbolvfcm37al-dql5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1675" y="1019444"/>
            <a:ext cx="3273425" cy="4922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9370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259</TotalTime>
  <Words>250</Words>
  <Application>Microsoft Office PowerPoint</Application>
  <PresentationFormat>Widescreen</PresentationFormat>
  <Paragraphs>21</Paragraphs>
  <Slides>7</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Times New Roman</vt:lpstr>
      <vt:lpstr>Mesh</vt:lpstr>
      <vt:lpstr>Cristiano Ronaldo</vt:lpstr>
      <vt:lpstr>PowerPoint Presentation</vt:lpstr>
      <vt:lpstr>PowerPoint Presentation</vt:lpstr>
      <vt:lpstr>PowerPoint Presentation</vt:lpstr>
      <vt:lpstr>PowerPoint Presentation</vt:lpstr>
      <vt:lpstr>PowerPoint Presentation</vt:lpstr>
      <vt:lpstr>PowerPoint Presentation</vt:lpstr>
    </vt:vector>
  </TitlesOfParts>
  <Company>Notre Dame-Cathedral Latin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Cristiano Ronaldo</dc:title>
  <dc:creator>Charles Joyce</dc:creator>
  <cp:lastModifiedBy>Charles Joyce</cp:lastModifiedBy>
  <cp:revision>37</cp:revision>
  <cp:lastPrinted>2016-01-21T17:25:44Z</cp:lastPrinted>
  <dcterms:created xsi:type="dcterms:W3CDTF">2016-01-08T17:24:39Z</dcterms:created>
  <dcterms:modified xsi:type="dcterms:W3CDTF">2016-05-10T16:30:00Z</dcterms:modified>
</cp:coreProperties>
</file>